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Merriweather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Merriweather-bold.fntdata"/><Relationship Id="rId16" Type="http://schemas.openxmlformats.org/officeDocument/2006/relationships/font" Target="fonts/Merriweather-regular.fntdata"/><Relationship Id="rId5" Type="http://schemas.openxmlformats.org/officeDocument/2006/relationships/slide" Target="slides/slide1.xml"/><Relationship Id="rId19" Type="http://schemas.openxmlformats.org/officeDocument/2006/relationships/font" Target="fonts/Merriweather-boldItalic.fntdata"/><Relationship Id="rId6" Type="http://schemas.openxmlformats.org/officeDocument/2006/relationships/slide" Target="slides/slide2.xml"/><Relationship Id="rId18" Type="http://schemas.openxmlformats.org/officeDocument/2006/relationships/font" Target="fonts/Merriweather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8.png"/><Relationship Id="rId4" Type="http://schemas.openxmlformats.org/officeDocument/2006/relationships/image" Target="../media/image0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0.png"/><Relationship Id="rId4" Type="http://schemas.openxmlformats.org/officeDocument/2006/relationships/image" Target="../media/image0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-2876000" y="1114925"/>
            <a:ext cx="8520600" cy="2265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MoBot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185980" y="33802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/>
              <a:t>Your personalised newsbot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12" name="Shape 112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 txBox="1"/>
          <p:nvPr>
            <p:ph type="title"/>
          </p:nvPr>
        </p:nvSpPr>
        <p:spPr>
          <a:xfrm>
            <a:off x="167584" y="619503"/>
            <a:ext cx="44391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3000"/>
              <a:t>Bots and,machine learning are future of computer,industry and its,scope are raising day by day</a:t>
            </a:r>
          </a:p>
        </p:txBody>
      </p:sp>
      <p:sp>
        <p:nvSpPr>
          <p:cNvPr id="114" name="Shape 114"/>
          <p:cNvSpPr txBox="1"/>
          <p:nvPr/>
        </p:nvSpPr>
        <p:spPr>
          <a:xfrm>
            <a:off x="704394" y="2130099"/>
            <a:ext cx="7735200" cy="9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15" name="Shape 115"/>
          <p:cNvPicPr preferRelativeResize="0"/>
          <p:nvPr/>
        </p:nvPicPr>
        <p:blipFill rotWithShape="1">
          <a:blip r:embed="rId4">
            <a:alphaModFix/>
          </a:blip>
          <a:srcRect b="4576" l="3735" r="0" t="17716"/>
          <a:stretch/>
        </p:blipFill>
        <p:spPr>
          <a:xfrm>
            <a:off x="5444237" y="967987"/>
            <a:ext cx="3300526" cy="397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Thank you ☺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Shape 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1830" y="-7"/>
            <a:ext cx="71233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ctrTitle"/>
          </p:nvPr>
        </p:nvSpPr>
        <p:spPr>
          <a:xfrm>
            <a:off x="-2615100" y="681075"/>
            <a:ext cx="8520600" cy="881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Problems</a:t>
            </a:r>
          </a:p>
        </p:txBody>
      </p:sp>
      <p:sp>
        <p:nvSpPr>
          <p:cNvPr id="66" name="Shape 66"/>
          <p:cNvSpPr txBox="1"/>
          <p:nvPr>
            <p:ph idx="1" type="subTitle"/>
          </p:nvPr>
        </p:nvSpPr>
        <p:spPr>
          <a:xfrm>
            <a:off x="4658475" y="1971900"/>
            <a:ext cx="4199100" cy="2766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Overloading of device,with notification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/>
              <a:t>            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378" y="681062"/>
            <a:ext cx="4417624" cy="4281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idx="1" type="subTitle"/>
          </p:nvPr>
        </p:nvSpPr>
        <p:spPr>
          <a:xfrm>
            <a:off x="904168" y="331680"/>
            <a:ext cx="7464600" cy="1635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 algn="l">
              <a:spcBef>
                <a:spcPts val="0"/>
              </a:spcBef>
              <a:buChar char="-"/>
            </a:pPr>
            <a:r>
              <a:rPr lang="en"/>
              <a:t>Time consuming searches,for favorate topics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/>
              <a:t>        </a:t>
            </a:r>
          </a:p>
        </p:txBody>
      </p:sp>
      <p:pic>
        <p:nvPicPr>
          <p:cNvPr id="73" name="Shape 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5847" y="2217524"/>
            <a:ext cx="1945825" cy="276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Shape 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9344" y="1680004"/>
            <a:ext cx="3857625" cy="3203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Is there a solution ??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2866235" y="949500"/>
            <a:ext cx="7082100" cy="32444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500">
                <a:latin typeface="Merriweather"/>
                <a:ea typeface="Merriweather"/>
                <a:cs typeface="Merriweather"/>
                <a:sym typeface="Merriweather"/>
              </a:rPr>
              <a:t>MoBot</a:t>
            </a:r>
          </a:p>
        </p:txBody>
      </p:sp>
      <p:pic>
        <p:nvPicPr>
          <p:cNvPr id="85" name="Shape 85"/>
          <p:cNvPicPr preferRelativeResize="0"/>
          <p:nvPr/>
        </p:nvPicPr>
        <p:blipFill rotWithShape="1">
          <a:blip r:embed="rId3">
            <a:alphaModFix/>
          </a:blip>
          <a:srcRect b="-2015" l="11084" r="12521" t="13995"/>
          <a:stretch/>
        </p:blipFill>
        <p:spPr>
          <a:xfrm>
            <a:off x="486725" y="840125"/>
            <a:ext cx="4511848" cy="3949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1" name="Shape 9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46050"/>
            <a:ext cx="8520599" cy="4651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175" y="319087"/>
            <a:ext cx="7867650" cy="450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311700" y="1947300"/>
            <a:ext cx="2808000" cy="962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800"/>
              <a:t>Revenue model</a:t>
            </a:r>
          </a:p>
        </p:txBody>
      </p:sp>
      <p:sp>
        <p:nvSpPr>
          <p:cNvPr id="103" name="Shape 103"/>
          <p:cNvSpPr txBox="1"/>
          <p:nvPr>
            <p:ph type="title"/>
          </p:nvPr>
        </p:nvSpPr>
        <p:spPr>
          <a:xfrm>
            <a:off x="4337500" y="1039164"/>
            <a:ext cx="3753900" cy="962099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Free Version</a:t>
            </a:r>
          </a:p>
        </p:txBody>
      </p:sp>
      <p:cxnSp>
        <p:nvCxnSpPr>
          <p:cNvPr id="104" name="Shape 104"/>
          <p:cNvCxnSpPr>
            <a:stCxn id="103" idx="2"/>
            <a:endCxn id="105" idx="0"/>
          </p:cNvCxnSpPr>
          <p:nvPr/>
        </p:nvCxnSpPr>
        <p:spPr>
          <a:xfrm>
            <a:off x="6214450" y="2001264"/>
            <a:ext cx="0" cy="6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6" name="Shape 106"/>
          <p:cNvCxnSpPr>
            <a:stCxn id="105" idx="2"/>
            <a:endCxn id="107" idx="0"/>
          </p:cNvCxnSpPr>
          <p:nvPr/>
        </p:nvCxnSpPr>
        <p:spPr>
          <a:xfrm>
            <a:off x="6355838" y="2705107"/>
            <a:ext cx="0" cy="6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07" name="Shape 107"/>
          <p:cNvSpPr txBox="1"/>
          <p:nvPr>
            <p:ph type="title"/>
          </p:nvPr>
        </p:nvSpPr>
        <p:spPr>
          <a:xfrm>
            <a:off x="4478888" y="3319507"/>
            <a:ext cx="3753900" cy="9621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/>
              <a:t>     Premium version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